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342" r:id="rId3"/>
    <p:sldId id="343" r:id="rId4"/>
    <p:sldId id="344" r:id="rId5"/>
    <p:sldId id="345" r:id="rId6"/>
    <p:sldId id="257" r:id="rId7"/>
    <p:sldId id="258" r:id="rId8"/>
    <p:sldId id="259" r:id="rId9"/>
    <p:sldId id="270" r:id="rId10"/>
    <p:sldId id="271" r:id="rId11"/>
    <p:sldId id="272" r:id="rId12"/>
    <p:sldId id="310" r:id="rId13"/>
    <p:sldId id="263" r:id="rId14"/>
    <p:sldId id="264" r:id="rId15"/>
    <p:sldId id="265" r:id="rId16"/>
    <p:sldId id="267" r:id="rId17"/>
    <p:sldId id="266" r:id="rId18"/>
    <p:sldId id="268" r:id="rId19"/>
    <p:sldId id="337" r:id="rId20"/>
    <p:sldId id="300" r:id="rId21"/>
    <p:sldId id="313" r:id="rId22"/>
    <p:sldId id="301" r:id="rId23"/>
    <p:sldId id="269" r:id="rId24"/>
    <p:sldId id="260" r:id="rId25"/>
    <p:sldId id="349" r:id="rId26"/>
    <p:sldId id="352" r:id="rId27"/>
    <p:sldId id="304" r:id="rId28"/>
    <p:sldId id="276" r:id="rId29"/>
    <p:sldId id="346" r:id="rId30"/>
    <p:sldId id="347" r:id="rId31"/>
    <p:sldId id="277" r:id="rId32"/>
    <p:sldId id="339" r:id="rId33"/>
    <p:sldId id="278" r:id="rId34"/>
    <p:sldId id="282" r:id="rId35"/>
    <p:sldId id="356" r:id="rId36"/>
    <p:sldId id="283" r:id="rId37"/>
    <p:sldId id="284" r:id="rId38"/>
    <p:sldId id="285" r:id="rId39"/>
    <p:sldId id="320" r:id="rId40"/>
    <p:sldId id="321" r:id="rId41"/>
    <p:sldId id="287" r:id="rId42"/>
    <p:sldId id="350" r:id="rId43"/>
    <p:sldId id="290" r:id="rId44"/>
    <p:sldId id="340" r:id="rId45"/>
    <p:sldId id="293" r:id="rId46"/>
    <p:sldId id="294" r:id="rId47"/>
    <p:sldId id="324" r:id="rId48"/>
    <p:sldId id="307" r:id="rId49"/>
    <p:sldId id="296" r:id="rId50"/>
    <p:sldId id="308" r:id="rId51"/>
    <p:sldId id="351" r:id="rId52"/>
  </p:sldIdLst>
  <p:sldSz cx="12192000" cy="6858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690062"/>
            <a:ext cx="11201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“How To Make Money On Fiverr”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550" y="2344087"/>
            <a:ext cx="102489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Fiverr freelancing,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0150" y="1997839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344087"/>
            <a:ext cx="10896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Building Your Online Empire Five Bucks At A Time A Lot Faster?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28E278-E169-4F41-9135-5A9FE38084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73" t="10536" r="10736" b="8889"/>
          <a:stretch/>
        </p:blipFill>
        <p:spPr>
          <a:xfrm>
            <a:off x="1066800" y="471356"/>
            <a:ext cx="10058400" cy="663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997839"/>
            <a:ext cx="1013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use Fiverr the right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690336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4560C9-97E1-42DF-ACB7-71FECB14AF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982" y="2438400"/>
            <a:ext cx="5181600" cy="363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2344087"/>
            <a:ext cx="9982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Building Your Online Empire Five Bucks At A Time…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1997839"/>
            <a:ext cx="982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 to make real money off Fiverr.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</TotalTime>
  <Words>859</Words>
  <Application>Microsoft Office PowerPoint</Application>
  <PresentationFormat>Widescreen</PresentationFormat>
  <Paragraphs>57</Paragraphs>
  <Slides>51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Calibri</vt:lpstr>
      <vt:lpstr>Open Sans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Jose Romero</cp:lastModifiedBy>
  <cp:revision>351</cp:revision>
  <dcterms:modified xsi:type="dcterms:W3CDTF">2019-02-23T14:39:08Z</dcterms:modified>
</cp:coreProperties>
</file>